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12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02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44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21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939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42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46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420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395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07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445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90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84F63-255F-46E3-A753-7E3AA90A12F8}" type="datetimeFigureOut">
              <a:rPr lang="en-US" smtClean="0"/>
              <a:t>3/2/19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946E2D-FF33-4D34-B72C-BFBF584960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37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021" y="3815148"/>
            <a:ext cx="2372276" cy="304285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170603"/>
            <a:ext cx="11737509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sz="4400" dirty="0">
                <a:solidFill>
                  <a:srgbClr val="FFC000"/>
                </a:solidFill>
                <a:latin typeface="Bahnschrift" panose="020B0502040204020203" pitchFamily="34" charset="0"/>
              </a:rPr>
              <a:t>Increasing Inclusion, Promotion and Evidence: </a:t>
            </a:r>
          </a:p>
          <a:p>
            <a:r>
              <a:rPr lang="en-US" sz="2400" dirty="0">
                <a:solidFill>
                  <a:srgbClr val="92D050"/>
                </a:solidFill>
                <a:latin typeface="Bahnschrift" panose="020B0502040204020203" pitchFamily="34" charset="0"/>
              </a:rPr>
              <a:t>Uniquely Merging my Intersectionality </a:t>
            </a:r>
          </a:p>
          <a:p>
            <a:r>
              <a:rPr lang="en-US" sz="2400" dirty="0">
                <a:solidFill>
                  <a:srgbClr val="92D050"/>
                </a:solidFill>
                <a:latin typeface="Bahnschrift" panose="020B0502040204020203" pitchFamily="34" charset="0"/>
              </a:rPr>
              <a:t>With My Profession as a </a:t>
            </a:r>
          </a:p>
          <a:p>
            <a:r>
              <a:rPr lang="en-US" sz="2400" dirty="0">
                <a:solidFill>
                  <a:srgbClr val="92D050"/>
                </a:solidFill>
                <a:latin typeface="Bahnschrift" panose="020B0502040204020203" pitchFamily="34" charset="0"/>
              </a:rPr>
              <a:t>Biostatistician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51255" y="4175735"/>
            <a:ext cx="80725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>
              <a:solidFill>
                <a:schemeClr val="accent4"/>
              </a:solidFill>
              <a:highlight>
                <a:srgbClr val="0000FF"/>
              </a:highlight>
              <a:latin typeface="Bahnschrift" panose="020B0502040204020203" pitchFamily="34" charset="0"/>
            </a:endParaRPr>
          </a:p>
          <a:p>
            <a:endParaRPr lang="en-US" b="1" dirty="0">
              <a:solidFill>
                <a:schemeClr val="accent4"/>
              </a:solidFill>
              <a:highlight>
                <a:srgbClr val="0000FF"/>
              </a:highlight>
              <a:latin typeface="Bahnschrift" panose="020B0502040204020203" pitchFamily="34" charset="0"/>
            </a:endParaRPr>
          </a:p>
          <a:p>
            <a:pPr algn="r"/>
            <a:r>
              <a:rPr lang="en-US" b="1" dirty="0">
                <a:solidFill>
                  <a:schemeClr val="accent4"/>
                </a:solidFill>
                <a:highlight>
                  <a:srgbClr val="0000FF"/>
                </a:highlight>
                <a:latin typeface="Bahnschrift" panose="020B0502040204020203" pitchFamily="34" charset="0"/>
              </a:rPr>
              <a:t> </a:t>
            </a:r>
            <a:r>
              <a:rPr lang="en-US" sz="5400" b="1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FF"/>
                </a:highlight>
                <a:latin typeface="Bahnschrift" panose="020B0502040204020203" pitchFamily="34" charset="0"/>
              </a:rPr>
              <a:t>Tuesday, March 5 • 5 p.m.</a:t>
            </a:r>
          </a:p>
          <a:p>
            <a:pPr algn="r"/>
            <a:r>
              <a:rPr lang="en-US" sz="5400" b="1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FF"/>
                </a:highlight>
                <a:latin typeface="Bahnschrift" panose="020B0502040204020203" pitchFamily="34" charset="0"/>
              </a:rPr>
              <a:t> </a:t>
            </a:r>
            <a:r>
              <a:rPr lang="en-US" sz="5400" b="1" dirty="0" err="1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FF"/>
                </a:highlight>
                <a:latin typeface="Bahnschrift" panose="020B0502040204020203" pitchFamily="34" charset="0"/>
              </a:rPr>
              <a:t>Seelye</a:t>
            </a:r>
            <a:r>
              <a:rPr lang="en-US" sz="5400" b="1" dirty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FF"/>
                </a:highlight>
                <a:latin typeface="Bahnschrift" panose="020B0502040204020203" pitchFamily="34" charset="0"/>
              </a:rPr>
              <a:t> Hall, Room 106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86092" y="6550229"/>
            <a:ext cx="9405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</a:rPr>
              <a:t>Sponsored by the Statistical and Data Sciences Program and The Smith College Lecture Committee</a:t>
            </a:r>
          </a:p>
        </p:txBody>
      </p:sp>
    </p:spTree>
    <p:extLst>
      <p:ext uri="{BB962C8B-B14F-4D97-AF65-F5344CB8AC3E}">
        <p14:creationId xmlns:p14="http://schemas.microsoft.com/office/powerpoint/2010/main" val="326387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48</Words>
  <Application>Microsoft Macintosh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Bahnschrift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Miles Ott</dc:creator>
  <cp:lastModifiedBy>Albert Kim</cp:lastModifiedBy>
  <cp:revision>3</cp:revision>
  <dcterms:created xsi:type="dcterms:W3CDTF">2019-02-22T21:37:49Z</dcterms:created>
  <dcterms:modified xsi:type="dcterms:W3CDTF">2019-03-02T15:44:03Z</dcterms:modified>
</cp:coreProperties>
</file>

<file path=docProps/thumbnail.jpeg>
</file>